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1D9DA3-8393-44F9-B708-F810F364BA9F}"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36659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D9DA3-8393-44F9-B708-F810F364BA9F}"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87623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D9DA3-8393-44F9-B708-F810F364BA9F}"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140697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D9DA3-8393-44F9-B708-F810F364BA9F}"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323898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1D9DA3-8393-44F9-B708-F810F364BA9F}"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326421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D9DA3-8393-44F9-B708-F810F364BA9F}"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292750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D9DA3-8393-44F9-B708-F810F364BA9F}"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49665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1D9DA3-8393-44F9-B708-F810F364BA9F}"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115085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D9DA3-8393-44F9-B708-F810F364BA9F}"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114447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D9DA3-8393-44F9-B708-F810F364BA9F}"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117879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D9DA3-8393-44F9-B708-F810F364BA9F}"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E9CD1-4D89-454F-B78C-5E80D76FCC63}" type="slidenum">
              <a:rPr lang="en-US" smtClean="0"/>
              <a:t>‹#›</a:t>
            </a:fld>
            <a:endParaRPr lang="en-US"/>
          </a:p>
        </p:txBody>
      </p:sp>
    </p:spTree>
    <p:extLst>
      <p:ext uri="{BB962C8B-B14F-4D97-AF65-F5344CB8AC3E}">
        <p14:creationId xmlns:p14="http://schemas.microsoft.com/office/powerpoint/2010/main" val="309541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D9DA3-8393-44F9-B708-F810F364BA9F}" type="datetimeFigureOut">
              <a:rPr lang="en-US" smtClean="0"/>
              <a:t>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E9CD1-4D89-454F-B78C-5E80D76FCC63}" type="slidenum">
              <a:rPr lang="en-US" smtClean="0"/>
              <a:t>‹#›</a:t>
            </a:fld>
            <a:endParaRPr lang="en-US"/>
          </a:p>
        </p:txBody>
      </p:sp>
    </p:spTree>
    <p:extLst>
      <p:ext uri="{BB962C8B-B14F-4D97-AF65-F5344CB8AC3E}">
        <p14:creationId xmlns:p14="http://schemas.microsoft.com/office/powerpoint/2010/main" val="2512309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Google Shape;18;p1">
            <a:extLst>
              <a:ext uri="{FF2B5EF4-FFF2-40B4-BE49-F238E27FC236}">
                <a16:creationId xmlns:a16="http://schemas.microsoft.com/office/drawing/2014/main" id="{204E9693-33FE-9FE0-FA75-75FC78B055FF}"/>
              </a:ext>
            </a:extLst>
          </p:cNvPr>
          <p:cNvSpPr txBox="1"/>
          <p:nvPr/>
        </p:nvSpPr>
        <p:spPr>
          <a:xfrm>
            <a:off x="457200" y="730250"/>
            <a:ext cx="2286000" cy="86201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i="0" u="none" strike="noStrike" cap="none" dirty="0">
                <a:solidFill>
                  <a:schemeClr val="dk1"/>
                </a:solidFill>
                <a:latin typeface="Arial Narrow"/>
                <a:ea typeface="Arial Narrow"/>
                <a:cs typeface="Arial Narrow"/>
                <a:sym typeface="Arial Narrow"/>
              </a:rPr>
              <a:t>Project Name:</a:t>
            </a:r>
            <a:endParaRPr dirty="0"/>
          </a:p>
          <a:p>
            <a:pPr marL="0" marR="0" lvl="0" indent="0" algn="r" rtl="0">
              <a:spcBef>
                <a:spcPts val="1000"/>
              </a:spcBef>
              <a:spcAft>
                <a:spcPts val="0"/>
              </a:spcAft>
              <a:buNone/>
            </a:pPr>
            <a:r>
              <a:rPr lang="en-US" sz="2000" b="1" i="0" u="none" strike="noStrike" cap="none" dirty="0">
                <a:solidFill>
                  <a:schemeClr val="dk1"/>
                </a:solidFill>
                <a:latin typeface="Arial Narrow"/>
                <a:ea typeface="Arial Narrow"/>
                <a:cs typeface="Arial Narrow"/>
                <a:sym typeface="Arial Narrow"/>
              </a:rPr>
              <a:t>Project Location:</a:t>
            </a:r>
            <a:endParaRPr dirty="0"/>
          </a:p>
        </p:txBody>
      </p:sp>
      <p:sp>
        <p:nvSpPr>
          <p:cNvPr id="10" name="Google Shape;19;p1">
            <a:extLst>
              <a:ext uri="{FF2B5EF4-FFF2-40B4-BE49-F238E27FC236}">
                <a16:creationId xmlns:a16="http://schemas.microsoft.com/office/drawing/2014/main" id="{D9A925F0-03EB-129D-566B-1DC9018F222A}"/>
              </a:ext>
            </a:extLst>
          </p:cNvPr>
          <p:cNvSpPr txBox="1"/>
          <p:nvPr/>
        </p:nvSpPr>
        <p:spPr>
          <a:xfrm>
            <a:off x="2819400" y="744538"/>
            <a:ext cx="411480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Narrow"/>
                <a:ea typeface="Arial Narrow"/>
                <a:cs typeface="Arial Narrow"/>
                <a:sym typeface="Arial Narrow"/>
              </a:rPr>
              <a:t>Insert Name</a:t>
            </a:r>
            <a:endParaRPr/>
          </a:p>
        </p:txBody>
      </p:sp>
      <p:sp>
        <p:nvSpPr>
          <p:cNvPr id="11" name="Google Shape;20;p1">
            <a:extLst>
              <a:ext uri="{FF2B5EF4-FFF2-40B4-BE49-F238E27FC236}">
                <a16:creationId xmlns:a16="http://schemas.microsoft.com/office/drawing/2014/main" id="{A687CAB1-DF28-0BEF-4BA2-D5D1628CBB2F}"/>
              </a:ext>
            </a:extLst>
          </p:cNvPr>
          <p:cNvSpPr txBox="1"/>
          <p:nvPr/>
        </p:nvSpPr>
        <p:spPr>
          <a:xfrm>
            <a:off x="304800" y="1919288"/>
            <a:ext cx="2438400" cy="40005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i="0" u="none" strike="noStrike" cap="none">
                <a:solidFill>
                  <a:schemeClr val="dk1"/>
                </a:solidFill>
                <a:latin typeface="Arial Narrow"/>
                <a:ea typeface="Arial Narrow"/>
                <a:cs typeface="Arial Narrow"/>
                <a:sym typeface="Arial Narrow"/>
              </a:rPr>
              <a:t>Project Purpose:</a:t>
            </a:r>
            <a:endParaRPr/>
          </a:p>
        </p:txBody>
      </p:sp>
      <p:sp>
        <p:nvSpPr>
          <p:cNvPr id="12" name="Google Shape;21;p1">
            <a:extLst>
              <a:ext uri="{FF2B5EF4-FFF2-40B4-BE49-F238E27FC236}">
                <a16:creationId xmlns:a16="http://schemas.microsoft.com/office/drawing/2014/main" id="{C051E985-2A1E-16EB-3D5A-EEB505646C47}"/>
              </a:ext>
            </a:extLst>
          </p:cNvPr>
          <p:cNvSpPr txBox="1"/>
          <p:nvPr/>
        </p:nvSpPr>
        <p:spPr>
          <a:xfrm>
            <a:off x="2819400" y="1871663"/>
            <a:ext cx="6096000" cy="41433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0" i="0" u="none" strike="noStrike" cap="none">
                <a:solidFill>
                  <a:schemeClr val="dk1"/>
                </a:solidFill>
                <a:latin typeface="Arial Narrow"/>
                <a:ea typeface="Arial Narrow"/>
                <a:cs typeface="Arial Narrow"/>
                <a:sym typeface="Arial Narrow"/>
              </a:rPr>
              <a:t>Insert description of project scope, philosophy and/or intent in this space. </a:t>
            </a:r>
            <a:endParaRPr/>
          </a:p>
        </p:txBody>
      </p:sp>
      <p:sp>
        <p:nvSpPr>
          <p:cNvPr id="13" name="Google Shape;22;p1">
            <a:extLst>
              <a:ext uri="{FF2B5EF4-FFF2-40B4-BE49-F238E27FC236}">
                <a16:creationId xmlns:a16="http://schemas.microsoft.com/office/drawing/2014/main" id="{7E518B3F-CBFC-833C-10A4-6A7EDC69DEA4}"/>
              </a:ext>
            </a:extLst>
          </p:cNvPr>
          <p:cNvSpPr txBox="1"/>
          <p:nvPr/>
        </p:nvSpPr>
        <p:spPr>
          <a:xfrm>
            <a:off x="3048000" y="6019800"/>
            <a:ext cx="51816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Narrow"/>
                <a:ea typeface="Arial Narrow"/>
                <a:cs typeface="Arial Narrow"/>
                <a:sym typeface="Arial Narrow"/>
              </a:rPr>
              <a:t>Insert Project Name</a:t>
            </a:r>
            <a:endParaRPr/>
          </a:p>
        </p:txBody>
      </p:sp>
      <p:sp>
        <p:nvSpPr>
          <p:cNvPr id="14" name="Google Shape;23;p1">
            <a:extLst>
              <a:ext uri="{FF2B5EF4-FFF2-40B4-BE49-F238E27FC236}">
                <a16:creationId xmlns:a16="http://schemas.microsoft.com/office/drawing/2014/main" id="{2580B92C-13C1-8E78-42BD-6B4A1512310A}"/>
              </a:ext>
            </a:extLst>
          </p:cNvPr>
          <p:cNvSpPr txBox="1"/>
          <p:nvPr/>
        </p:nvSpPr>
        <p:spPr>
          <a:xfrm>
            <a:off x="3048000" y="6477000"/>
            <a:ext cx="2590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Arial Narrow"/>
                <a:ea typeface="Arial Narrow"/>
                <a:cs typeface="Arial Narrow"/>
                <a:sym typeface="Arial Narrow"/>
              </a:rPr>
              <a:t>Insert Award Category</a:t>
            </a:r>
            <a:endParaRPr/>
          </a:p>
        </p:txBody>
      </p:sp>
      <p:sp>
        <p:nvSpPr>
          <p:cNvPr id="15" name="Google Shape;24;p1">
            <a:extLst>
              <a:ext uri="{FF2B5EF4-FFF2-40B4-BE49-F238E27FC236}">
                <a16:creationId xmlns:a16="http://schemas.microsoft.com/office/drawing/2014/main" id="{F18843B6-7E72-6CBE-5D04-13AB0D6967C7}"/>
              </a:ext>
            </a:extLst>
          </p:cNvPr>
          <p:cNvSpPr txBox="1"/>
          <p:nvPr/>
        </p:nvSpPr>
        <p:spPr>
          <a:xfrm>
            <a:off x="2819400" y="1219200"/>
            <a:ext cx="41148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Narrow"/>
                <a:ea typeface="Arial Narrow"/>
                <a:cs typeface="Arial Narrow"/>
                <a:sym typeface="Arial Narrow"/>
              </a:rPr>
              <a:t>Insert Location</a:t>
            </a:r>
            <a:endParaRPr/>
          </a:p>
        </p:txBody>
      </p:sp>
    </p:spTree>
    <p:extLst>
      <p:ext uri="{BB962C8B-B14F-4D97-AF65-F5344CB8AC3E}">
        <p14:creationId xmlns:p14="http://schemas.microsoft.com/office/powerpoint/2010/main" val="212148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Google Shape;30;p2">
            <a:extLst>
              <a:ext uri="{FF2B5EF4-FFF2-40B4-BE49-F238E27FC236}">
                <a16:creationId xmlns:a16="http://schemas.microsoft.com/office/drawing/2014/main" id="{306390CE-7A46-0EE9-A159-F441D377B447}"/>
              </a:ext>
            </a:extLst>
          </p:cNvPr>
          <p:cNvSpPr txBox="1"/>
          <p:nvPr/>
        </p:nvSpPr>
        <p:spPr>
          <a:xfrm>
            <a:off x="152400" y="147638"/>
            <a:ext cx="41148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Arial Narrow"/>
                <a:ea typeface="Arial Narrow"/>
                <a:cs typeface="Arial Narrow"/>
                <a:sym typeface="Arial Narrow"/>
              </a:rPr>
              <a:t>Role of Landscape Architect:</a:t>
            </a:r>
            <a:endParaRPr/>
          </a:p>
        </p:txBody>
      </p:sp>
      <p:sp>
        <p:nvSpPr>
          <p:cNvPr id="5" name="Google Shape;31;p2">
            <a:extLst>
              <a:ext uri="{FF2B5EF4-FFF2-40B4-BE49-F238E27FC236}">
                <a16:creationId xmlns:a16="http://schemas.microsoft.com/office/drawing/2014/main" id="{70D4BDCE-DBE7-4B53-860F-42319C754504}"/>
              </a:ext>
            </a:extLst>
          </p:cNvPr>
          <p:cNvSpPr txBox="1"/>
          <p:nvPr/>
        </p:nvSpPr>
        <p:spPr>
          <a:xfrm>
            <a:off x="900113" y="3036888"/>
            <a:ext cx="7467600" cy="7842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0" i="0" u="none" strike="noStrike" cap="none" dirty="0">
                <a:solidFill>
                  <a:schemeClr val="dk1"/>
                </a:solidFill>
                <a:latin typeface="Arial Narrow"/>
                <a:ea typeface="Arial Narrow"/>
                <a:cs typeface="Arial Narrow"/>
                <a:sym typeface="Arial Narrow"/>
              </a:rPr>
              <a:t>Insert description of the role of the landscape architect, and the contribution of other professionals and the client within the scope of this project. Remember, do not reveal the identity of the entrant.</a:t>
            </a:r>
            <a:endParaRPr dirty="0"/>
          </a:p>
        </p:txBody>
      </p:sp>
      <p:sp>
        <p:nvSpPr>
          <p:cNvPr id="6" name="Google Shape;32;p2">
            <a:extLst>
              <a:ext uri="{FF2B5EF4-FFF2-40B4-BE49-F238E27FC236}">
                <a16:creationId xmlns:a16="http://schemas.microsoft.com/office/drawing/2014/main" id="{251D5A9B-AE56-0373-B763-002BC36F83FA}"/>
              </a:ext>
            </a:extLst>
          </p:cNvPr>
          <p:cNvSpPr txBox="1"/>
          <p:nvPr/>
        </p:nvSpPr>
        <p:spPr>
          <a:xfrm>
            <a:off x="3048000" y="6019800"/>
            <a:ext cx="51816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dk1"/>
                </a:solidFill>
                <a:latin typeface="Arial Narrow"/>
                <a:ea typeface="Arial Narrow"/>
                <a:cs typeface="Arial Narrow"/>
                <a:sym typeface="Arial Narrow"/>
              </a:rPr>
              <a:t>Insert Project Name</a:t>
            </a:r>
            <a:endParaRPr dirty="0"/>
          </a:p>
        </p:txBody>
      </p:sp>
      <p:sp>
        <p:nvSpPr>
          <p:cNvPr id="7" name="Google Shape;33;p2">
            <a:extLst>
              <a:ext uri="{FF2B5EF4-FFF2-40B4-BE49-F238E27FC236}">
                <a16:creationId xmlns:a16="http://schemas.microsoft.com/office/drawing/2014/main" id="{CA597512-3206-A5A9-4D9A-07F73DDC82FA}"/>
              </a:ext>
            </a:extLst>
          </p:cNvPr>
          <p:cNvSpPr txBox="1"/>
          <p:nvPr/>
        </p:nvSpPr>
        <p:spPr>
          <a:xfrm>
            <a:off x="3048000" y="6477000"/>
            <a:ext cx="2590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Arial Narrow"/>
                <a:ea typeface="Arial Narrow"/>
                <a:cs typeface="Arial Narrow"/>
                <a:sym typeface="Arial Narrow"/>
              </a:rPr>
              <a:t>Insert Award Category</a:t>
            </a:r>
            <a:endParaRPr/>
          </a:p>
        </p:txBody>
      </p:sp>
    </p:spTree>
    <p:extLst>
      <p:ext uri="{BB962C8B-B14F-4D97-AF65-F5344CB8AC3E}">
        <p14:creationId xmlns:p14="http://schemas.microsoft.com/office/powerpoint/2010/main" val="20382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Google Shape;38;p3">
            <a:extLst>
              <a:ext uri="{FF2B5EF4-FFF2-40B4-BE49-F238E27FC236}">
                <a16:creationId xmlns:a16="http://schemas.microsoft.com/office/drawing/2014/main" id="{7EF8FD35-9E00-E512-3712-C55E4BE9A57C}"/>
              </a:ext>
            </a:extLst>
          </p:cNvPr>
          <p:cNvSpPr txBox="1"/>
          <p:nvPr/>
        </p:nvSpPr>
        <p:spPr>
          <a:xfrm>
            <a:off x="152400" y="212725"/>
            <a:ext cx="30480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dk1"/>
                </a:solidFill>
                <a:latin typeface="Arial"/>
                <a:ea typeface="Arial"/>
                <a:cs typeface="Arial"/>
                <a:sym typeface="Arial"/>
              </a:rPr>
              <a:t>Special Factors:</a:t>
            </a:r>
            <a:endParaRPr dirty="0"/>
          </a:p>
        </p:txBody>
      </p:sp>
      <p:sp>
        <p:nvSpPr>
          <p:cNvPr id="5" name="Google Shape;39;p3">
            <a:extLst>
              <a:ext uri="{FF2B5EF4-FFF2-40B4-BE49-F238E27FC236}">
                <a16:creationId xmlns:a16="http://schemas.microsoft.com/office/drawing/2014/main" id="{4FAAD2CD-67ED-0860-1769-DF59B7DCE7E2}"/>
              </a:ext>
            </a:extLst>
          </p:cNvPr>
          <p:cNvSpPr txBox="1"/>
          <p:nvPr/>
        </p:nvSpPr>
        <p:spPr>
          <a:xfrm>
            <a:off x="838200" y="2954338"/>
            <a:ext cx="7467600" cy="7842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0" i="0" u="none" strike="noStrike" cap="none">
                <a:solidFill>
                  <a:schemeClr val="dk1"/>
                </a:solidFill>
                <a:latin typeface="Arial Narrow"/>
                <a:ea typeface="Arial Narrow"/>
                <a:cs typeface="Arial Narrow"/>
                <a:sym typeface="Arial Narrow"/>
              </a:rPr>
              <a:t>Insert description of special factors, including unique features, unusual challenges and difficulties addressed by this project. </a:t>
            </a:r>
            <a:endParaRPr/>
          </a:p>
        </p:txBody>
      </p:sp>
      <p:sp>
        <p:nvSpPr>
          <p:cNvPr id="7" name="Google Shape;41;p3">
            <a:extLst>
              <a:ext uri="{FF2B5EF4-FFF2-40B4-BE49-F238E27FC236}">
                <a16:creationId xmlns:a16="http://schemas.microsoft.com/office/drawing/2014/main" id="{93D3B326-294A-0BC5-33F6-EBC8623E5B50}"/>
              </a:ext>
            </a:extLst>
          </p:cNvPr>
          <p:cNvSpPr txBox="1"/>
          <p:nvPr/>
        </p:nvSpPr>
        <p:spPr>
          <a:xfrm>
            <a:off x="3048000" y="6477000"/>
            <a:ext cx="2590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Arial Narrow"/>
                <a:ea typeface="Arial Narrow"/>
                <a:cs typeface="Arial Narrow"/>
                <a:sym typeface="Arial Narrow"/>
              </a:rPr>
              <a:t>Insert Award Category</a:t>
            </a:r>
            <a:endParaRPr dirty="0"/>
          </a:p>
        </p:txBody>
      </p:sp>
      <p:sp>
        <p:nvSpPr>
          <p:cNvPr id="2" name="Google Shape;32;p2">
            <a:extLst>
              <a:ext uri="{FF2B5EF4-FFF2-40B4-BE49-F238E27FC236}">
                <a16:creationId xmlns:a16="http://schemas.microsoft.com/office/drawing/2014/main" id="{1E8138DD-715C-FAF3-82C3-B4398CD20090}"/>
              </a:ext>
            </a:extLst>
          </p:cNvPr>
          <p:cNvSpPr txBox="1"/>
          <p:nvPr/>
        </p:nvSpPr>
        <p:spPr>
          <a:xfrm>
            <a:off x="3048000" y="6019800"/>
            <a:ext cx="51816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dk1"/>
                </a:solidFill>
                <a:latin typeface="Arial Narrow"/>
                <a:ea typeface="Arial Narrow"/>
                <a:cs typeface="Arial Narrow"/>
                <a:sym typeface="Arial Narrow"/>
              </a:rPr>
              <a:t>Insert Project Name</a:t>
            </a:r>
            <a:endParaRPr dirty="0"/>
          </a:p>
        </p:txBody>
      </p:sp>
    </p:spTree>
    <p:extLst>
      <p:ext uri="{BB962C8B-B14F-4D97-AF65-F5344CB8AC3E}">
        <p14:creationId xmlns:p14="http://schemas.microsoft.com/office/powerpoint/2010/main" val="51979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Google Shape;47;p4">
            <a:extLst>
              <a:ext uri="{FF2B5EF4-FFF2-40B4-BE49-F238E27FC236}">
                <a16:creationId xmlns:a16="http://schemas.microsoft.com/office/drawing/2014/main" id="{E1629ECC-0CA7-1F2B-C608-316EEA965F79}"/>
              </a:ext>
            </a:extLst>
          </p:cNvPr>
          <p:cNvSpPr txBox="1"/>
          <p:nvPr/>
        </p:nvSpPr>
        <p:spPr>
          <a:xfrm>
            <a:off x="900113" y="1905000"/>
            <a:ext cx="7467600" cy="18811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chemeClr val="dk1"/>
                </a:solidFill>
                <a:latin typeface="Arial Narrow"/>
                <a:ea typeface="Arial Narrow"/>
                <a:cs typeface="Arial Narrow"/>
                <a:sym typeface="Arial Narrow"/>
              </a:rPr>
              <a:t>Slides 4 through 20 (maximum number of slides allowed) can be any combination of text, drawings, photographs or other images to fully explain your project to the jury. Be sure to review the judging criteria for your project category.</a:t>
            </a:r>
            <a:endParaRPr dirty="0"/>
          </a:p>
        </p:txBody>
      </p:sp>
      <p:sp>
        <p:nvSpPr>
          <p:cNvPr id="5" name="Google Shape;48;p4">
            <a:extLst>
              <a:ext uri="{FF2B5EF4-FFF2-40B4-BE49-F238E27FC236}">
                <a16:creationId xmlns:a16="http://schemas.microsoft.com/office/drawing/2014/main" id="{EA0B5512-6179-B592-26E8-9466E36E02F3}"/>
              </a:ext>
            </a:extLst>
          </p:cNvPr>
          <p:cNvSpPr txBox="1"/>
          <p:nvPr/>
        </p:nvSpPr>
        <p:spPr>
          <a:xfrm>
            <a:off x="3048000" y="6019800"/>
            <a:ext cx="51816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Narrow"/>
                <a:ea typeface="Arial Narrow"/>
                <a:cs typeface="Arial Narrow"/>
                <a:sym typeface="Arial Narrow"/>
              </a:rPr>
              <a:t>Insert Project Name</a:t>
            </a:r>
            <a:endParaRPr/>
          </a:p>
        </p:txBody>
      </p:sp>
      <p:sp>
        <p:nvSpPr>
          <p:cNvPr id="6" name="Google Shape;49;p4">
            <a:extLst>
              <a:ext uri="{FF2B5EF4-FFF2-40B4-BE49-F238E27FC236}">
                <a16:creationId xmlns:a16="http://schemas.microsoft.com/office/drawing/2014/main" id="{C77C34AD-0B29-BE0A-841B-E11EEAB68F21}"/>
              </a:ext>
            </a:extLst>
          </p:cNvPr>
          <p:cNvSpPr txBox="1"/>
          <p:nvPr/>
        </p:nvSpPr>
        <p:spPr>
          <a:xfrm>
            <a:off x="3048000" y="6477000"/>
            <a:ext cx="2590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Arial Narrow"/>
                <a:ea typeface="Arial Narrow"/>
                <a:cs typeface="Arial Narrow"/>
                <a:sym typeface="Arial Narrow"/>
              </a:rPr>
              <a:t>Insert Award Category</a:t>
            </a:r>
            <a:endParaRPr/>
          </a:p>
        </p:txBody>
      </p:sp>
    </p:spTree>
    <p:extLst>
      <p:ext uri="{BB962C8B-B14F-4D97-AF65-F5344CB8AC3E}">
        <p14:creationId xmlns:p14="http://schemas.microsoft.com/office/powerpoint/2010/main" val="3926819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TotalTime>
  <Words>161</Words>
  <Application>Microsoft Office PowerPoint</Application>
  <PresentationFormat>On-screen Show (4:3)</PresentationFormat>
  <Paragraphs>19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Fragnito</dc:creator>
  <cp:lastModifiedBy>Nicole Fragnito</cp:lastModifiedBy>
  <cp:revision>2</cp:revision>
  <dcterms:created xsi:type="dcterms:W3CDTF">2023-11-09T23:24:45Z</dcterms:created>
  <dcterms:modified xsi:type="dcterms:W3CDTF">2024-01-09T02:09:58Z</dcterms:modified>
</cp:coreProperties>
</file>